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02ABC6F-F813-4A1B-BF4F-9A57B6FABC7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7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2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094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29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0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20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5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720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3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19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025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D9A5-58D0-4256-8C14-955098D3306A}" type="datetimeFigureOut">
              <a:rPr lang="sk-SK" smtClean="0"/>
              <a:t>6. 9. 2012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9CCD-A04F-4289-A14E-57A647E77C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84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sk-SK" b="1" dirty="0" smtClean="0"/>
              <a:t>Agrokomplex</a:t>
            </a:r>
            <a:r>
              <a:rPr lang="sk-SK" dirty="0" smtClean="0"/>
              <a:t> </a:t>
            </a:r>
            <a:r>
              <a:rPr lang="sk-SK" b="1" dirty="0" smtClean="0"/>
              <a:t>2012</a:t>
            </a:r>
            <a:br>
              <a:rPr lang="sk-SK" b="1" dirty="0" smtClean="0"/>
            </a:br>
            <a:r>
              <a:rPr lang="sk-SK" b="1" dirty="0" smtClean="0"/>
              <a:t>Nitra 23.-26.8.2012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970953"/>
            <a:ext cx="6400800" cy="17526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Reprezentovali sme “OZ Partnerstvo pre MAS Terchovská dolina“</a:t>
            </a:r>
          </a:p>
          <a:p>
            <a:endParaRPr lang="sk-SK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sk-SK" b="1" dirty="0">
              <a:latin typeface="Sakkal Majalla" pitchFamily="2" charset="-78"/>
              <a:cs typeface="Sakkal Majalla" pitchFamily="2" charset="-78"/>
            </a:endParaRPr>
          </a:p>
          <a:p>
            <a:endParaRPr lang="sk-SK" dirty="0"/>
          </a:p>
          <a:p>
            <a:endParaRPr lang="sk-SK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sk-SK" b="1" dirty="0">
              <a:latin typeface="Sakkal Majalla" pitchFamily="2" charset="-78"/>
              <a:cs typeface="Sakkal Majalla" pitchFamily="2" charset="-78"/>
            </a:endParaRPr>
          </a:p>
          <a:p>
            <a:endParaRPr lang="sk-SK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sk-SK" b="1" dirty="0">
              <a:latin typeface="Sakkal Majalla" pitchFamily="2" charset="-78"/>
              <a:cs typeface="Sakkal Majalla" pitchFamily="2" charset="-78"/>
            </a:endParaRPr>
          </a:p>
          <a:p>
            <a:endParaRPr lang="sk-SK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 descr="C:\Users\PC2\Desktop\logo-l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73216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1728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7" y="548680"/>
            <a:ext cx="1533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1600" dirty="0" smtClean="0"/>
              <a:t>Vidiecky večer, slávnostné udeľovanie cien </a:t>
            </a:r>
            <a:r>
              <a:rPr lang="sk-SK" sz="1600" dirty="0" smtClean="0"/>
              <a:t> </a:t>
            </a:r>
            <a:r>
              <a:rPr lang="sk-SK" sz="1600" dirty="0" smtClean="0"/>
              <a:t>Najkrajšia fotografia z územia MAS 2012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1600" noProof="1" smtClean="0"/>
              <a:t>Diplom za 3. miesto prevzal za naše združenie Mgr. Peter Madigár, manažé</a:t>
            </a:r>
            <a:r>
              <a:rPr lang="sk-SK" sz="1600" dirty="0" smtClean="0"/>
              <a:t>r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33256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Remeselník p. Stanislav Otruba s manželkou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5111750" cy="360040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777876"/>
          </a:xfrm>
        </p:spPr>
        <p:txBody>
          <a:bodyPr/>
          <a:lstStyle/>
          <a:p>
            <a:pPr algn="just"/>
            <a:r>
              <a:rPr lang="sk-SK" dirty="0" smtClean="0"/>
              <a:t>Pán Otruba zo  Zázrivej s manželkou  veľmi pekne reprezentovali naše združenie OZ “Partnerstvo pre MAS Terchovská dolina“.  Svojou hrou na zvoncoch dokázal  prilákať veľa divákov.  Sú to veselí ľudia, ktorí si radi zaspievajú a zatancujú.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33256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61248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59833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39055" y="1556792"/>
            <a:ext cx="4040188" cy="639762"/>
          </a:xfrm>
        </p:spPr>
        <p:txBody>
          <a:bodyPr/>
          <a:lstStyle/>
          <a:p>
            <a:pPr algn="ctr"/>
            <a:r>
              <a:rPr lang="sk-SK" sz="1600" dirty="0" smtClean="0"/>
              <a:t>Medovníčky s logom MAS Terchovská dolina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dirty="0" smtClean="0"/>
              <a:t>Mgr. Peter </a:t>
            </a:r>
            <a:r>
              <a:rPr lang="sk-SK" sz="1600" noProof="1" smtClean="0"/>
              <a:t>Madigár </a:t>
            </a:r>
            <a:r>
              <a:rPr lang="sk-SK" sz="1600" dirty="0" smtClean="0"/>
              <a:t>- </a:t>
            </a:r>
            <a:r>
              <a:rPr lang="sk-SK" sz="1600" dirty="0" smtClean="0"/>
              <a:t>manažér MAS, manželia </a:t>
            </a:r>
            <a:r>
              <a:rPr lang="sk-SK" sz="1600" noProof="1" smtClean="0"/>
              <a:t>Otrubovci, Mgr.Oľga Jaroščiaková</a:t>
            </a:r>
            <a:endParaRPr lang="sk-SK" sz="1600" noProof="1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49888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Agrokomplex 2012 Nitra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dirty="0" smtClean="0">
                <a:latin typeface="+mj-lt"/>
              </a:rPr>
              <a:t>Veselá  hudba </a:t>
            </a:r>
            <a:r>
              <a:rPr lang="sk-SK" sz="1600" dirty="0" smtClean="0"/>
              <a:t>pred</a:t>
            </a:r>
            <a:r>
              <a:rPr lang="sk-SK" sz="1600" dirty="0" smtClean="0">
                <a:latin typeface="+mj-lt"/>
              </a:rPr>
              <a:t> naším stánkom</a:t>
            </a:r>
            <a:endParaRPr lang="sk-SK" sz="1600" dirty="0">
              <a:latin typeface="+mj-lt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noProof="1" smtClean="0"/>
              <a:t>Heligonkári z Krasňan</a:t>
            </a:r>
            <a:endParaRPr lang="sk-SK" sz="1600" noProof="1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33256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sk-SK" sz="1600" noProof="1" smtClean="0"/>
              <a:t>Tradičný terchovský kroj, Ing. Martina Olešová</a:t>
            </a:r>
            <a:endParaRPr lang="sk-SK" sz="1600" noProof="1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600" dirty="0" smtClean="0"/>
              <a:t>Spoločná fotografia v krojoch  s  miestnou akčnou skupinou  Horný Liptov</a:t>
            </a:r>
            <a:endParaRPr lang="sk-SK" sz="1600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13057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600" dirty="0" smtClean="0"/>
              <a:t>Propagačný stánok “OZ Partnerstvo pre MAS Terchovská dolina“</a:t>
            </a:r>
            <a:endParaRPr lang="sk-SK" sz="16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600" dirty="0" smtClean="0"/>
              <a:t>Komunikácia s návštevníkmi Agrokomplexu</a:t>
            </a:r>
            <a:endParaRPr lang="sk-SK" sz="1600" dirty="0"/>
          </a:p>
        </p:txBody>
      </p:sp>
      <p:pic>
        <p:nvPicPr>
          <p:cNvPr id="18" name="Zástupný symbol obsahu 1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68812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Agrokomplex 2012 Nitra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sk-SK" sz="1600" dirty="0" smtClean="0"/>
              <a:t>Víťazná fotografia</a:t>
            </a:r>
          </a:p>
          <a:p>
            <a:pPr algn="ctr"/>
            <a:r>
              <a:rPr lang="sk-SK" sz="1600" dirty="0" smtClean="0"/>
              <a:t>Pltníci na Váhu, autor Martin </a:t>
            </a:r>
            <a:r>
              <a:rPr lang="sk-SK" sz="1600" noProof="1" smtClean="0"/>
              <a:t>Šmehýl</a:t>
            </a:r>
            <a:endParaRPr lang="sk-SK" sz="1600" noProof="1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4014"/>
            <a:ext cx="4040188" cy="269301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600" dirty="0" smtClean="0"/>
              <a:t>Diplom za 3.miesto  v kategórii Naše “Naj“ za fotografiu Pltníci na Váhu</a:t>
            </a:r>
            <a:endParaRPr lang="sk-SK" sz="1600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6"/>
            <a:ext cx="24067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192</Words>
  <Application>Microsoft Office PowerPoint</Application>
  <PresentationFormat>Prezentácia na obrazovke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Agrokomplex 2012 Nitra 23.-26.8.2012</vt:lpstr>
      <vt:lpstr>Remeselník p. Stanislav Otruba s manželkou</vt:lpstr>
      <vt:lpstr>Agrokomplex 2012 Nitra</vt:lpstr>
      <vt:lpstr>Agrokomplex 2012 Nitra</vt:lpstr>
      <vt:lpstr>Agrokomplex 2012 Nitra</vt:lpstr>
      <vt:lpstr>Agrokomplex 2012 Nitra </vt:lpstr>
      <vt:lpstr>Agrokomplex 2012 Nitra</vt:lpstr>
      <vt:lpstr>Agrokomplex 2012 Nitra</vt:lpstr>
      <vt:lpstr>Agrokomplex 2012 Nitra</vt:lpstr>
      <vt:lpstr>Agrokomplex 2012 Nitra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Agrokomplex 2012 Nitra 23.-26.8.2012</dc:title>
  <dc:creator>PC2</dc:creator>
  <cp:lastModifiedBy>PC2</cp:lastModifiedBy>
  <cp:revision>21</cp:revision>
  <dcterms:created xsi:type="dcterms:W3CDTF">2012-08-28T05:42:37Z</dcterms:created>
  <dcterms:modified xsi:type="dcterms:W3CDTF">2012-09-06T11:54:25Z</dcterms:modified>
</cp:coreProperties>
</file>